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Spotify Data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Exploring music trends, track popularity, and genre insights through comprehensive data visualization and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1757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Music Intelligence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7572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analytics transforming how we understand and engage with music streaming trends, empowering artists and industry professionals with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6129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29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comprehensive dashboard tracks essential Spotify metrics including track duration, popularity scores, explicit content distribution, and genre performance across the platform.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63296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analytics reveal patterns in listener preferences, helping identify trends in music consumption and artist performance across different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6967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Track Duration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Duration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reveals how track length correlates with popularity across different genres and time periods.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12244"/>
            <a:ext cx="2965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Listener Preferences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shows optimal track lengths that maximize engagement and streaming completion rates.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Platform Patterns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duration preferences helps artists optimize content for maximum reach and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6819"/>
            <a:ext cx="716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Track Popularity Metrics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0910"/>
            <a:ext cx="4663440" cy="42367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92573"/>
            <a:ext cx="3369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Popularity 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7371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analysis of track performance reveals patterns in what makes songs successful on the platform.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36649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Streaming volume patterns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959096" y="480869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Engagement metrics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525089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Viral growth indicators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59096" y="5693093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Playlist placement impact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052"/>
            <a:ext cx="7279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Explicit Content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052286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54270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Tracking the ratio of explicit versus clean content across the platform and its impact on listener demographics.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108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Genre Correlation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50033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Examining which genres have higher explicit content rates and how this affects overall popularity metrics.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0882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Most Popular Genres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Genre performance analysis reveals dominant music categories and emerging trends shaping the streaming landscape.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1478" y="769620"/>
            <a:ext cx="7230308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Genre Performance Breakdown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478" y="1595557"/>
            <a:ext cx="535781" cy="5357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1478" y="2354580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Performers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1478" y="2740700"/>
            <a:ext cx="7893844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Leading genres dominate streaming numbers with consistent engagement across demographics and regions.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1478" y="3669387"/>
            <a:ext cx="535781" cy="5357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1478" y="4428411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Emerging Trends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1478" y="4814530"/>
            <a:ext cx="7893844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genre categories show rapid growth, indicating shifting listener preferences and cultural influences.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1478" y="5743218"/>
            <a:ext cx="535781" cy="5357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1478" y="6502241"/>
            <a:ext cx="223242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Reach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1478" y="6888361"/>
            <a:ext cx="7893844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Cross-cultural genre adoption demonstrates music's universal appeal and platform's international impact.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970"/>
            <a:ext cx="89837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Analytics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586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Live tracking of streaming metrics and performance indicators.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88161" y="5414724"/>
            <a:ext cx="2857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288161" y="5995868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Forecasting trends based on historical patterns and current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782532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 Reports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782532" y="5995868"/>
            <a:ext cx="4069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Tailored insights for artists, labels, and industry stakeholders.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620078"/>
            <a:ext cx="5331262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 &amp; Findings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839" y="1432560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839" y="1708190"/>
            <a:ext cx="791432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14839" y="1841659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Duration Matters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4839" y="2221468"/>
            <a:ext cx="79143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length significantly impacts popularity, with optimal ranges varying by genre and audience.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9" y="280987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839" y="3085505"/>
            <a:ext cx="791432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14839" y="3218974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Genre Dynamics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4839" y="3598783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Popular genres show distinct patterns in explicit content, duration preferences, and engagement metrics.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839" y="4468297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839" y="4743926"/>
            <a:ext cx="791432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39" y="4877395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Strategy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4839" y="5257205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insights enable artists to optimize releases for maximum platform performance and reach.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839" y="6126718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839" y="6402348"/>
            <a:ext cx="791432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39" y="6535817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Evolution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4839" y="6915626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monitoring reveals emerging trends and shifting listener behaviors across demographics.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2025-11-27T05:22:53Z</dcterms:created>
  <dcterms:modified xsi:type="dcterms:W3CDTF">2025-11-27T05:22:53Z</dcterms:modified>
</cp:coreProperties>
</file>